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5" r:id="rId5"/>
    <p:sldId id="258" r:id="rId6"/>
    <p:sldId id="259" r:id="rId7"/>
    <p:sldId id="261" r:id="rId8"/>
    <p:sldId id="262" r:id="rId9"/>
    <p:sldId id="276" r:id="rId10"/>
    <p:sldId id="263" r:id="rId11"/>
    <p:sldId id="267" r:id="rId12"/>
    <p:sldId id="266" r:id="rId13"/>
    <p:sldId id="269" r:id="rId14"/>
    <p:sldId id="270" r:id="rId15"/>
    <p:sldId id="264" r:id="rId16"/>
    <p:sldId id="277" r:id="rId17"/>
    <p:sldId id="275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2E43AD-7389-4BAC-802F-D2C4FA0706D5}" type="doc">
      <dgm:prSet loTypeId="urn:microsoft.com/office/officeart/2005/8/layout/venn2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5C026AFC-C96F-447C-B908-4E0F16F99B7A}">
      <dgm:prSet phldrT="[Text]"/>
      <dgm:spPr/>
      <dgm:t>
        <a:bodyPr/>
        <a:lstStyle/>
        <a:p>
          <a:r>
            <a:rPr lang="en-US" dirty="0" smtClean="0"/>
            <a:t>Nation</a:t>
          </a:r>
          <a:endParaRPr lang="en-US" dirty="0"/>
        </a:p>
      </dgm:t>
    </dgm:pt>
    <dgm:pt modelId="{413A2306-83E5-46CC-9FAB-9B719CDE5A97}" type="parTrans" cxnId="{2281B606-6729-42DB-B1E8-A169E7EEBFA7}">
      <dgm:prSet/>
      <dgm:spPr/>
      <dgm:t>
        <a:bodyPr/>
        <a:lstStyle/>
        <a:p>
          <a:endParaRPr lang="en-US"/>
        </a:p>
      </dgm:t>
    </dgm:pt>
    <dgm:pt modelId="{D5DF44E7-E5E5-4D94-BFB9-FEF49DEC9414}" type="sibTrans" cxnId="{2281B606-6729-42DB-B1E8-A169E7EEBFA7}">
      <dgm:prSet/>
      <dgm:spPr/>
      <dgm:t>
        <a:bodyPr/>
        <a:lstStyle/>
        <a:p>
          <a:endParaRPr lang="en-US"/>
        </a:p>
      </dgm:t>
    </dgm:pt>
    <dgm:pt modelId="{21F9645D-775C-4828-BA3C-0850579C0CAD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2B87C591-B2F8-4E41-AC48-7C76799A4D67}" type="parTrans" cxnId="{E0901F2B-0A5B-4AB7-9E70-C19B47760FED}">
      <dgm:prSet/>
      <dgm:spPr/>
      <dgm:t>
        <a:bodyPr/>
        <a:lstStyle/>
        <a:p>
          <a:endParaRPr lang="en-US"/>
        </a:p>
      </dgm:t>
    </dgm:pt>
    <dgm:pt modelId="{653C8E7E-D6AD-4F9D-B665-FCF3DD773C66}" type="sibTrans" cxnId="{E0901F2B-0A5B-4AB7-9E70-C19B47760FED}">
      <dgm:prSet/>
      <dgm:spPr/>
      <dgm:t>
        <a:bodyPr/>
        <a:lstStyle/>
        <a:p>
          <a:endParaRPr lang="en-US"/>
        </a:p>
      </dgm:t>
    </dgm:pt>
    <dgm:pt modelId="{E748A024-4BFC-431E-B548-FA065B86FD5A}">
      <dgm:prSet phldrT="[Text]"/>
      <dgm:spPr/>
      <dgm:t>
        <a:bodyPr/>
        <a:lstStyle/>
        <a:p>
          <a:r>
            <a:rPr lang="en-US" dirty="0" smtClean="0"/>
            <a:t>School/district</a:t>
          </a:r>
          <a:endParaRPr lang="en-US" dirty="0"/>
        </a:p>
      </dgm:t>
    </dgm:pt>
    <dgm:pt modelId="{62583372-3E47-4814-A391-C9B7FFCB78D2}" type="parTrans" cxnId="{A67A3D02-84BD-4B67-A345-ED587B5D3C06}">
      <dgm:prSet/>
      <dgm:spPr/>
      <dgm:t>
        <a:bodyPr/>
        <a:lstStyle/>
        <a:p>
          <a:endParaRPr lang="en-US"/>
        </a:p>
      </dgm:t>
    </dgm:pt>
    <dgm:pt modelId="{865A1529-A1DF-4F13-AF2E-893C4A7B3D23}" type="sibTrans" cxnId="{A67A3D02-84BD-4B67-A345-ED587B5D3C06}">
      <dgm:prSet/>
      <dgm:spPr/>
      <dgm:t>
        <a:bodyPr/>
        <a:lstStyle/>
        <a:p>
          <a:endParaRPr lang="en-US"/>
        </a:p>
      </dgm:t>
    </dgm:pt>
    <dgm:pt modelId="{9A086DA4-F689-4E74-8853-4B777B427514}">
      <dgm:prSet phldrT="[Text]"/>
      <dgm:spPr/>
      <dgm:t>
        <a:bodyPr/>
        <a:lstStyle/>
        <a:p>
          <a:r>
            <a:rPr lang="en-US" dirty="0" smtClean="0"/>
            <a:t>Me: classroom teacher</a:t>
          </a:r>
          <a:endParaRPr lang="en-US" dirty="0"/>
        </a:p>
      </dgm:t>
    </dgm:pt>
    <dgm:pt modelId="{547C9F23-19CC-4407-91D2-2ACBEDD72AE5}" type="parTrans" cxnId="{3C74F845-8F04-4514-878B-FAB862B26068}">
      <dgm:prSet/>
      <dgm:spPr/>
      <dgm:t>
        <a:bodyPr/>
        <a:lstStyle/>
        <a:p>
          <a:endParaRPr lang="en-US"/>
        </a:p>
      </dgm:t>
    </dgm:pt>
    <dgm:pt modelId="{35C4B18D-C357-4B70-99BA-A39901E3224D}" type="sibTrans" cxnId="{3C74F845-8F04-4514-878B-FAB862B26068}">
      <dgm:prSet/>
      <dgm:spPr/>
      <dgm:t>
        <a:bodyPr/>
        <a:lstStyle/>
        <a:p>
          <a:endParaRPr lang="en-US"/>
        </a:p>
      </dgm:t>
    </dgm:pt>
    <dgm:pt modelId="{E8DBEC4E-C837-4B63-A138-862EB61B0CC3}" type="pres">
      <dgm:prSet presAssocID="{D92E43AD-7389-4BAC-802F-D2C4FA0706D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3CF16C-355E-40E6-BB69-E82B88BEAD8E}" type="pres">
      <dgm:prSet presAssocID="{D92E43AD-7389-4BAC-802F-D2C4FA0706D5}" presName="comp1" presStyleCnt="0"/>
      <dgm:spPr/>
    </dgm:pt>
    <dgm:pt modelId="{B85675A9-BB9A-4B78-9A83-830CBAE95C69}" type="pres">
      <dgm:prSet presAssocID="{D92E43AD-7389-4BAC-802F-D2C4FA0706D5}" presName="circle1" presStyleLbl="node1" presStyleIdx="0" presStyleCnt="4"/>
      <dgm:spPr/>
      <dgm:t>
        <a:bodyPr/>
        <a:lstStyle/>
        <a:p>
          <a:endParaRPr lang="en-US"/>
        </a:p>
      </dgm:t>
    </dgm:pt>
    <dgm:pt modelId="{57F3024A-9E56-474B-9EEC-13213FB1E518}" type="pres">
      <dgm:prSet presAssocID="{D92E43AD-7389-4BAC-802F-D2C4FA0706D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C55E1-2145-4496-B555-9452B6DED6C8}" type="pres">
      <dgm:prSet presAssocID="{D92E43AD-7389-4BAC-802F-D2C4FA0706D5}" presName="comp2" presStyleCnt="0"/>
      <dgm:spPr/>
    </dgm:pt>
    <dgm:pt modelId="{5641E451-B060-41CE-BBBF-CFE2EEE39B7D}" type="pres">
      <dgm:prSet presAssocID="{D92E43AD-7389-4BAC-802F-D2C4FA0706D5}" presName="circle2" presStyleLbl="node1" presStyleIdx="1" presStyleCnt="4"/>
      <dgm:spPr/>
      <dgm:t>
        <a:bodyPr/>
        <a:lstStyle/>
        <a:p>
          <a:endParaRPr lang="en-US"/>
        </a:p>
      </dgm:t>
    </dgm:pt>
    <dgm:pt modelId="{5C111D59-D171-4A5B-9918-CE68A2E8F9B0}" type="pres">
      <dgm:prSet presAssocID="{D92E43AD-7389-4BAC-802F-D2C4FA0706D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77734-E66B-4CEC-98A0-125ADA088751}" type="pres">
      <dgm:prSet presAssocID="{D92E43AD-7389-4BAC-802F-D2C4FA0706D5}" presName="comp3" presStyleCnt="0"/>
      <dgm:spPr/>
    </dgm:pt>
    <dgm:pt modelId="{3C94AAC1-F6A4-4485-948A-60EB7F686F0F}" type="pres">
      <dgm:prSet presAssocID="{D92E43AD-7389-4BAC-802F-D2C4FA0706D5}" presName="circle3" presStyleLbl="node1" presStyleIdx="2" presStyleCnt="4"/>
      <dgm:spPr/>
      <dgm:t>
        <a:bodyPr/>
        <a:lstStyle/>
        <a:p>
          <a:endParaRPr lang="en-US"/>
        </a:p>
      </dgm:t>
    </dgm:pt>
    <dgm:pt modelId="{C6B4854D-AC6B-42C4-80A0-D9A66F611900}" type="pres">
      <dgm:prSet presAssocID="{D92E43AD-7389-4BAC-802F-D2C4FA0706D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E0BFC-98F7-4D02-BFF8-26153A034A9B}" type="pres">
      <dgm:prSet presAssocID="{D92E43AD-7389-4BAC-802F-D2C4FA0706D5}" presName="comp4" presStyleCnt="0"/>
      <dgm:spPr/>
    </dgm:pt>
    <dgm:pt modelId="{29928C35-3831-43F9-9916-DCB3421B0E77}" type="pres">
      <dgm:prSet presAssocID="{D92E43AD-7389-4BAC-802F-D2C4FA0706D5}" presName="circle4" presStyleLbl="node1" presStyleIdx="3" presStyleCnt="4"/>
      <dgm:spPr/>
      <dgm:t>
        <a:bodyPr/>
        <a:lstStyle/>
        <a:p>
          <a:endParaRPr lang="en-US"/>
        </a:p>
      </dgm:t>
    </dgm:pt>
    <dgm:pt modelId="{68F95894-4E39-48E6-B8C5-885FC9FEC711}" type="pres">
      <dgm:prSet presAssocID="{D92E43AD-7389-4BAC-802F-D2C4FA0706D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444059-BF02-434F-A56A-A468B7EC2C21}" type="presOf" srcId="{9A086DA4-F689-4E74-8853-4B777B427514}" destId="{29928C35-3831-43F9-9916-DCB3421B0E77}" srcOrd="0" destOrd="0" presId="urn:microsoft.com/office/officeart/2005/8/layout/venn2"/>
    <dgm:cxn modelId="{3C74F845-8F04-4514-878B-FAB862B26068}" srcId="{D92E43AD-7389-4BAC-802F-D2C4FA0706D5}" destId="{9A086DA4-F689-4E74-8853-4B777B427514}" srcOrd="3" destOrd="0" parTransId="{547C9F23-19CC-4407-91D2-2ACBEDD72AE5}" sibTransId="{35C4B18D-C357-4B70-99BA-A39901E3224D}"/>
    <dgm:cxn modelId="{00071B6F-7AF5-41D1-AB4A-AAE73531E8E9}" type="presOf" srcId="{21F9645D-775C-4828-BA3C-0850579C0CAD}" destId="{5641E451-B060-41CE-BBBF-CFE2EEE39B7D}" srcOrd="0" destOrd="0" presId="urn:microsoft.com/office/officeart/2005/8/layout/venn2"/>
    <dgm:cxn modelId="{CEE681A8-A2CE-4CC8-BB87-515368152992}" type="presOf" srcId="{E748A024-4BFC-431E-B548-FA065B86FD5A}" destId="{C6B4854D-AC6B-42C4-80A0-D9A66F611900}" srcOrd="1" destOrd="0" presId="urn:microsoft.com/office/officeart/2005/8/layout/venn2"/>
    <dgm:cxn modelId="{403676DC-A191-4D9D-A594-A80B5247FBC0}" type="presOf" srcId="{E748A024-4BFC-431E-B548-FA065B86FD5A}" destId="{3C94AAC1-F6A4-4485-948A-60EB7F686F0F}" srcOrd="0" destOrd="0" presId="urn:microsoft.com/office/officeart/2005/8/layout/venn2"/>
    <dgm:cxn modelId="{085B4D4F-7A12-4039-A674-8C590F73C9EA}" type="presOf" srcId="{5C026AFC-C96F-447C-B908-4E0F16F99B7A}" destId="{57F3024A-9E56-474B-9EEC-13213FB1E518}" srcOrd="1" destOrd="0" presId="urn:microsoft.com/office/officeart/2005/8/layout/venn2"/>
    <dgm:cxn modelId="{E4E4C65D-B94F-4A31-B58B-B92990F6B6E3}" type="presOf" srcId="{9A086DA4-F689-4E74-8853-4B777B427514}" destId="{68F95894-4E39-48E6-B8C5-885FC9FEC711}" srcOrd="1" destOrd="0" presId="urn:microsoft.com/office/officeart/2005/8/layout/venn2"/>
    <dgm:cxn modelId="{41A0C51C-7DE2-45AE-BC4D-2D51687C5248}" type="presOf" srcId="{5C026AFC-C96F-447C-B908-4E0F16F99B7A}" destId="{B85675A9-BB9A-4B78-9A83-830CBAE95C69}" srcOrd="0" destOrd="0" presId="urn:microsoft.com/office/officeart/2005/8/layout/venn2"/>
    <dgm:cxn modelId="{E0901F2B-0A5B-4AB7-9E70-C19B47760FED}" srcId="{D92E43AD-7389-4BAC-802F-D2C4FA0706D5}" destId="{21F9645D-775C-4828-BA3C-0850579C0CAD}" srcOrd="1" destOrd="0" parTransId="{2B87C591-B2F8-4E41-AC48-7C76799A4D67}" sibTransId="{653C8E7E-D6AD-4F9D-B665-FCF3DD773C66}"/>
    <dgm:cxn modelId="{2281B606-6729-42DB-B1E8-A169E7EEBFA7}" srcId="{D92E43AD-7389-4BAC-802F-D2C4FA0706D5}" destId="{5C026AFC-C96F-447C-B908-4E0F16F99B7A}" srcOrd="0" destOrd="0" parTransId="{413A2306-83E5-46CC-9FAB-9B719CDE5A97}" sibTransId="{D5DF44E7-E5E5-4D94-BFB9-FEF49DEC9414}"/>
    <dgm:cxn modelId="{9F4F317C-0B84-4989-8B8C-5F18184BD640}" type="presOf" srcId="{D92E43AD-7389-4BAC-802F-D2C4FA0706D5}" destId="{E8DBEC4E-C837-4B63-A138-862EB61B0CC3}" srcOrd="0" destOrd="0" presId="urn:microsoft.com/office/officeart/2005/8/layout/venn2"/>
    <dgm:cxn modelId="{A67A3D02-84BD-4B67-A345-ED587B5D3C06}" srcId="{D92E43AD-7389-4BAC-802F-D2C4FA0706D5}" destId="{E748A024-4BFC-431E-B548-FA065B86FD5A}" srcOrd="2" destOrd="0" parTransId="{62583372-3E47-4814-A391-C9B7FFCB78D2}" sibTransId="{865A1529-A1DF-4F13-AF2E-893C4A7B3D23}"/>
    <dgm:cxn modelId="{8E9B9ED6-8DBC-49DD-89FF-2C86E0566340}" type="presOf" srcId="{21F9645D-775C-4828-BA3C-0850579C0CAD}" destId="{5C111D59-D171-4A5B-9918-CE68A2E8F9B0}" srcOrd="1" destOrd="0" presId="urn:microsoft.com/office/officeart/2005/8/layout/venn2"/>
    <dgm:cxn modelId="{F2C10CAC-CED9-4428-A239-B52768DCC18A}" type="presParOf" srcId="{E8DBEC4E-C837-4B63-A138-862EB61B0CC3}" destId="{1F3CF16C-355E-40E6-BB69-E82B88BEAD8E}" srcOrd="0" destOrd="0" presId="urn:microsoft.com/office/officeart/2005/8/layout/venn2"/>
    <dgm:cxn modelId="{C8394045-4778-4C1C-B8D8-0C97BE89D4C0}" type="presParOf" srcId="{1F3CF16C-355E-40E6-BB69-E82B88BEAD8E}" destId="{B85675A9-BB9A-4B78-9A83-830CBAE95C69}" srcOrd="0" destOrd="0" presId="urn:microsoft.com/office/officeart/2005/8/layout/venn2"/>
    <dgm:cxn modelId="{404994F1-F43D-46F1-801E-7B5FBA20CA00}" type="presParOf" srcId="{1F3CF16C-355E-40E6-BB69-E82B88BEAD8E}" destId="{57F3024A-9E56-474B-9EEC-13213FB1E518}" srcOrd="1" destOrd="0" presId="urn:microsoft.com/office/officeart/2005/8/layout/venn2"/>
    <dgm:cxn modelId="{74BB14CA-EB6C-4A20-8CAA-09D15A23C4EE}" type="presParOf" srcId="{E8DBEC4E-C837-4B63-A138-862EB61B0CC3}" destId="{BF8C55E1-2145-4496-B555-9452B6DED6C8}" srcOrd="1" destOrd="0" presId="urn:microsoft.com/office/officeart/2005/8/layout/venn2"/>
    <dgm:cxn modelId="{10B60903-E094-4782-9B2A-565373A22C88}" type="presParOf" srcId="{BF8C55E1-2145-4496-B555-9452B6DED6C8}" destId="{5641E451-B060-41CE-BBBF-CFE2EEE39B7D}" srcOrd="0" destOrd="0" presId="urn:microsoft.com/office/officeart/2005/8/layout/venn2"/>
    <dgm:cxn modelId="{CCCDDECC-5735-4994-BAAA-B5FE6A8D0DEF}" type="presParOf" srcId="{BF8C55E1-2145-4496-B555-9452B6DED6C8}" destId="{5C111D59-D171-4A5B-9918-CE68A2E8F9B0}" srcOrd="1" destOrd="0" presId="urn:microsoft.com/office/officeart/2005/8/layout/venn2"/>
    <dgm:cxn modelId="{FFE099C8-88F7-4E04-B630-B3B458163DDF}" type="presParOf" srcId="{E8DBEC4E-C837-4B63-A138-862EB61B0CC3}" destId="{D0F77734-E66B-4CEC-98A0-125ADA088751}" srcOrd="2" destOrd="0" presId="urn:microsoft.com/office/officeart/2005/8/layout/venn2"/>
    <dgm:cxn modelId="{D6C7F996-D9EE-441F-86FF-096D50531881}" type="presParOf" srcId="{D0F77734-E66B-4CEC-98A0-125ADA088751}" destId="{3C94AAC1-F6A4-4485-948A-60EB7F686F0F}" srcOrd="0" destOrd="0" presId="urn:microsoft.com/office/officeart/2005/8/layout/venn2"/>
    <dgm:cxn modelId="{065B0EB4-9B25-4662-8B94-FA6C89A54F2D}" type="presParOf" srcId="{D0F77734-E66B-4CEC-98A0-125ADA088751}" destId="{C6B4854D-AC6B-42C4-80A0-D9A66F611900}" srcOrd="1" destOrd="0" presId="urn:microsoft.com/office/officeart/2005/8/layout/venn2"/>
    <dgm:cxn modelId="{29F6B030-5B3E-4525-AEBC-5850F2F56AFE}" type="presParOf" srcId="{E8DBEC4E-C837-4B63-A138-862EB61B0CC3}" destId="{CC9E0BFC-98F7-4D02-BFF8-26153A034A9B}" srcOrd="3" destOrd="0" presId="urn:microsoft.com/office/officeart/2005/8/layout/venn2"/>
    <dgm:cxn modelId="{4D0B6DAB-DBA8-4AF3-A0BB-172FF500049C}" type="presParOf" srcId="{CC9E0BFC-98F7-4D02-BFF8-26153A034A9B}" destId="{29928C35-3831-43F9-9916-DCB3421B0E77}" srcOrd="0" destOrd="0" presId="urn:microsoft.com/office/officeart/2005/8/layout/venn2"/>
    <dgm:cxn modelId="{AAA1CB0D-2249-427A-AD5D-A4CF9D04D8F3}" type="presParOf" srcId="{CC9E0BFC-98F7-4D02-BFF8-26153A034A9B}" destId="{68F95894-4E39-48E6-B8C5-885FC9FEC71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2E43AD-7389-4BAC-802F-D2C4FA0706D5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5C026AFC-C96F-447C-B908-4E0F16F99B7A}">
      <dgm:prSet phldrT="[Text]"/>
      <dgm:spPr/>
      <dgm:t>
        <a:bodyPr/>
        <a:lstStyle/>
        <a:p>
          <a:r>
            <a:rPr lang="en-US" dirty="0" smtClean="0"/>
            <a:t>Nation</a:t>
          </a:r>
          <a:endParaRPr lang="en-US" dirty="0"/>
        </a:p>
      </dgm:t>
    </dgm:pt>
    <dgm:pt modelId="{413A2306-83E5-46CC-9FAB-9B719CDE5A97}" type="parTrans" cxnId="{2281B606-6729-42DB-B1E8-A169E7EEBFA7}">
      <dgm:prSet/>
      <dgm:spPr/>
      <dgm:t>
        <a:bodyPr/>
        <a:lstStyle/>
        <a:p>
          <a:endParaRPr lang="en-US"/>
        </a:p>
      </dgm:t>
    </dgm:pt>
    <dgm:pt modelId="{D5DF44E7-E5E5-4D94-BFB9-FEF49DEC9414}" type="sibTrans" cxnId="{2281B606-6729-42DB-B1E8-A169E7EEBFA7}">
      <dgm:prSet/>
      <dgm:spPr/>
      <dgm:t>
        <a:bodyPr/>
        <a:lstStyle/>
        <a:p>
          <a:endParaRPr lang="en-US"/>
        </a:p>
      </dgm:t>
    </dgm:pt>
    <dgm:pt modelId="{21F9645D-775C-4828-BA3C-0850579C0CAD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2B87C591-B2F8-4E41-AC48-7C76799A4D67}" type="parTrans" cxnId="{E0901F2B-0A5B-4AB7-9E70-C19B47760FED}">
      <dgm:prSet/>
      <dgm:spPr/>
      <dgm:t>
        <a:bodyPr/>
        <a:lstStyle/>
        <a:p>
          <a:endParaRPr lang="en-US"/>
        </a:p>
      </dgm:t>
    </dgm:pt>
    <dgm:pt modelId="{653C8E7E-D6AD-4F9D-B665-FCF3DD773C66}" type="sibTrans" cxnId="{E0901F2B-0A5B-4AB7-9E70-C19B47760FED}">
      <dgm:prSet/>
      <dgm:spPr/>
      <dgm:t>
        <a:bodyPr/>
        <a:lstStyle/>
        <a:p>
          <a:endParaRPr lang="en-US"/>
        </a:p>
      </dgm:t>
    </dgm:pt>
    <dgm:pt modelId="{E748A024-4BFC-431E-B548-FA065B86FD5A}">
      <dgm:prSet phldrT="[Text]"/>
      <dgm:spPr/>
      <dgm:t>
        <a:bodyPr/>
        <a:lstStyle/>
        <a:p>
          <a:r>
            <a:rPr lang="en-US" dirty="0" smtClean="0"/>
            <a:t>School/district</a:t>
          </a:r>
          <a:endParaRPr lang="en-US" dirty="0"/>
        </a:p>
      </dgm:t>
    </dgm:pt>
    <dgm:pt modelId="{62583372-3E47-4814-A391-C9B7FFCB78D2}" type="parTrans" cxnId="{A67A3D02-84BD-4B67-A345-ED587B5D3C06}">
      <dgm:prSet/>
      <dgm:spPr/>
      <dgm:t>
        <a:bodyPr/>
        <a:lstStyle/>
        <a:p>
          <a:endParaRPr lang="en-US"/>
        </a:p>
      </dgm:t>
    </dgm:pt>
    <dgm:pt modelId="{865A1529-A1DF-4F13-AF2E-893C4A7B3D23}" type="sibTrans" cxnId="{A67A3D02-84BD-4B67-A345-ED587B5D3C06}">
      <dgm:prSet/>
      <dgm:spPr/>
      <dgm:t>
        <a:bodyPr/>
        <a:lstStyle/>
        <a:p>
          <a:endParaRPr lang="en-US"/>
        </a:p>
      </dgm:t>
    </dgm:pt>
    <dgm:pt modelId="{9A086DA4-F689-4E74-8853-4B777B427514}">
      <dgm:prSet phldrT="[Text]"/>
      <dgm:spPr/>
      <dgm:t>
        <a:bodyPr/>
        <a:lstStyle/>
        <a:p>
          <a:r>
            <a:rPr lang="en-US" dirty="0" smtClean="0"/>
            <a:t>Me: classroom teacher</a:t>
          </a:r>
          <a:endParaRPr lang="en-US" dirty="0"/>
        </a:p>
      </dgm:t>
    </dgm:pt>
    <dgm:pt modelId="{547C9F23-19CC-4407-91D2-2ACBEDD72AE5}" type="parTrans" cxnId="{3C74F845-8F04-4514-878B-FAB862B26068}">
      <dgm:prSet/>
      <dgm:spPr/>
      <dgm:t>
        <a:bodyPr/>
        <a:lstStyle/>
        <a:p>
          <a:endParaRPr lang="en-US"/>
        </a:p>
      </dgm:t>
    </dgm:pt>
    <dgm:pt modelId="{35C4B18D-C357-4B70-99BA-A39901E3224D}" type="sibTrans" cxnId="{3C74F845-8F04-4514-878B-FAB862B26068}">
      <dgm:prSet/>
      <dgm:spPr/>
      <dgm:t>
        <a:bodyPr/>
        <a:lstStyle/>
        <a:p>
          <a:endParaRPr lang="en-US"/>
        </a:p>
      </dgm:t>
    </dgm:pt>
    <dgm:pt modelId="{E8DBEC4E-C837-4B63-A138-862EB61B0CC3}" type="pres">
      <dgm:prSet presAssocID="{D92E43AD-7389-4BAC-802F-D2C4FA0706D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3CF16C-355E-40E6-BB69-E82B88BEAD8E}" type="pres">
      <dgm:prSet presAssocID="{D92E43AD-7389-4BAC-802F-D2C4FA0706D5}" presName="comp1" presStyleCnt="0"/>
      <dgm:spPr/>
    </dgm:pt>
    <dgm:pt modelId="{B85675A9-BB9A-4B78-9A83-830CBAE95C69}" type="pres">
      <dgm:prSet presAssocID="{D92E43AD-7389-4BAC-802F-D2C4FA0706D5}" presName="circle1" presStyleLbl="node1" presStyleIdx="0" presStyleCnt="4"/>
      <dgm:spPr/>
      <dgm:t>
        <a:bodyPr/>
        <a:lstStyle/>
        <a:p>
          <a:endParaRPr lang="en-US"/>
        </a:p>
      </dgm:t>
    </dgm:pt>
    <dgm:pt modelId="{57F3024A-9E56-474B-9EEC-13213FB1E518}" type="pres">
      <dgm:prSet presAssocID="{D92E43AD-7389-4BAC-802F-D2C4FA0706D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C55E1-2145-4496-B555-9452B6DED6C8}" type="pres">
      <dgm:prSet presAssocID="{D92E43AD-7389-4BAC-802F-D2C4FA0706D5}" presName="comp2" presStyleCnt="0"/>
      <dgm:spPr/>
    </dgm:pt>
    <dgm:pt modelId="{5641E451-B060-41CE-BBBF-CFE2EEE39B7D}" type="pres">
      <dgm:prSet presAssocID="{D92E43AD-7389-4BAC-802F-D2C4FA0706D5}" presName="circle2" presStyleLbl="node1" presStyleIdx="1" presStyleCnt="4"/>
      <dgm:spPr/>
      <dgm:t>
        <a:bodyPr/>
        <a:lstStyle/>
        <a:p>
          <a:endParaRPr lang="en-US"/>
        </a:p>
      </dgm:t>
    </dgm:pt>
    <dgm:pt modelId="{5C111D59-D171-4A5B-9918-CE68A2E8F9B0}" type="pres">
      <dgm:prSet presAssocID="{D92E43AD-7389-4BAC-802F-D2C4FA0706D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77734-E66B-4CEC-98A0-125ADA088751}" type="pres">
      <dgm:prSet presAssocID="{D92E43AD-7389-4BAC-802F-D2C4FA0706D5}" presName="comp3" presStyleCnt="0"/>
      <dgm:spPr/>
    </dgm:pt>
    <dgm:pt modelId="{3C94AAC1-F6A4-4485-948A-60EB7F686F0F}" type="pres">
      <dgm:prSet presAssocID="{D92E43AD-7389-4BAC-802F-D2C4FA0706D5}" presName="circle3" presStyleLbl="node1" presStyleIdx="2" presStyleCnt="4"/>
      <dgm:spPr/>
      <dgm:t>
        <a:bodyPr/>
        <a:lstStyle/>
        <a:p>
          <a:endParaRPr lang="en-US"/>
        </a:p>
      </dgm:t>
    </dgm:pt>
    <dgm:pt modelId="{C6B4854D-AC6B-42C4-80A0-D9A66F611900}" type="pres">
      <dgm:prSet presAssocID="{D92E43AD-7389-4BAC-802F-D2C4FA0706D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E0BFC-98F7-4D02-BFF8-26153A034A9B}" type="pres">
      <dgm:prSet presAssocID="{D92E43AD-7389-4BAC-802F-D2C4FA0706D5}" presName="comp4" presStyleCnt="0"/>
      <dgm:spPr/>
    </dgm:pt>
    <dgm:pt modelId="{29928C35-3831-43F9-9916-DCB3421B0E77}" type="pres">
      <dgm:prSet presAssocID="{D92E43AD-7389-4BAC-802F-D2C4FA0706D5}" presName="circle4" presStyleLbl="node1" presStyleIdx="3" presStyleCnt="4"/>
      <dgm:spPr/>
      <dgm:t>
        <a:bodyPr/>
        <a:lstStyle/>
        <a:p>
          <a:endParaRPr lang="en-US"/>
        </a:p>
      </dgm:t>
    </dgm:pt>
    <dgm:pt modelId="{68F95894-4E39-48E6-B8C5-885FC9FEC711}" type="pres">
      <dgm:prSet presAssocID="{D92E43AD-7389-4BAC-802F-D2C4FA0706D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57D4F0-964A-4133-8736-B35C1A52415A}" type="presOf" srcId="{5C026AFC-C96F-447C-B908-4E0F16F99B7A}" destId="{57F3024A-9E56-474B-9EEC-13213FB1E518}" srcOrd="1" destOrd="0" presId="urn:microsoft.com/office/officeart/2005/8/layout/venn2"/>
    <dgm:cxn modelId="{62C84450-D328-4C86-A0AD-BC014BA507A2}" type="presOf" srcId="{5C026AFC-C96F-447C-B908-4E0F16F99B7A}" destId="{B85675A9-BB9A-4B78-9A83-830CBAE95C69}" srcOrd="0" destOrd="0" presId="urn:microsoft.com/office/officeart/2005/8/layout/venn2"/>
    <dgm:cxn modelId="{0510747D-AD8B-4EB5-AE4F-85EF4D645F3E}" type="presOf" srcId="{21F9645D-775C-4828-BA3C-0850579C0CAD}" destId="{5C111D59-D171-4A5B-9918-CE68A2E8F9B0}" srcOrd="1" destOrd="0" presId="urn:microsoft.com/office/officeart/2005/8/layout/venn2"/>
    <dgm:cxn modelId="{D919384C-C46D-439D-AF4A-327B8EA89874}" type="presOf" srcId="{D92E43AD-7389-4BAC-802F-D2C4FA0706D5}" destId="{E8DBEC4E-C837-4B63-A138-862EB61B0CC3}" srcOrd="0" destOrd="0" presId="urn:microsoft.com/office/officeart/2005/8/layout/venn2"/>
    <dgm:cxn modelId="{8C8143B9-95CE-4AF1-B46C-792CFCB02FED}" type="presOf" srcId="{E748A024-4BFC-431E-B548-FA065B86FD5A}" destId="{C6B4854D-AC6B-42C4-80A0-D9A66F611900}" srcOrd="1" destOrd="0" presId="urn:microsoft.com/office/officeart/2005/8/layout/venn2"/>
    <dgm:cxn modelId="{E0901F2B-0A5B-4AB7-9E70-C19B47760FED}" srcId="{D92E43AD-7389-4BAC-802F-D2C4FA0706D5}" destId="{21F9645D-775C-4828-BA3C-0850579C0CAD}" srcOrd="1" destOrd="0" parTransId="{2B87C591-B2F8-4E41-AC48-7C76799A4D67}" sibTransId="{653C8E7E-D6AD-4F9D-B665-FCF3DD773C66}"/>
    <dgm:cxn modelId="{1122B8D2-EFC6-4720-9882-646725B9B608}" type="presOf" srcId="{21F9645D-775C-4828-BA3C-0850579C0CAD}" destId="{5641E451-B060-41CE-BBBF-CFE2EEE39B7D}" srcOrd="0" destOrd="0" presId="urn:microsoft.com/office/officeart/2005/8/layout/venn2"/>
    <dgm:cxn modelId="{2281B606-6729-42DB-B1E8-A169E7EEBFA7}" srcId="{D92E43AD-7389-4BAC-802F-D2C4FA0706D5}" destId="{5C026AFC-C96F-447C-B908-4E0F16F99B7A}" srcOrd="0" destOrd="0" parTransId="{413A2306-83E5-46CC-9FAB-9B719CDE5A97}" sibTransId="{D5DF44E7-E5E5-4D94-BFB9-FEF49DEC9414}"/>
    <dgm:cxn modelId="{2742AF1C-358D-4439-BE7E-6CDCD7C33A11}" type="presOf" srcId="{9A086DA4-F689-4E74-8853-4B777B427514}" destId="{68F95894-4E39-48E6-B8C5-885FC9FEC711}" srcOrd="1" destOrd="0" presId="urn:microsoft.com/office/officeart/2005/8/layout/venn2"/>
    <dgm:cxn modelId="{A67A3D02-84BD-4B67-A345-ED587B5D3C06}" srcId="{D92E43AD-7389-4BAC-802F-D2C4FA0706D5}" destId="{E748A024-4BFC-431E-B548-FA065B86FD5A}" srcOrd="2" destOrd="0" parTransId="{62583372-3E47-4814-A391-C9B7FFCB78D2}" sibTransId="{865A1529-A1DF-4F13-AF2E-893C4A7B3D23}"/>
    <dgm:cxn modelId="{3C74F845-8F04-4514-878B-FAB862B26068}" srcId="{D92E43AD-7389-4BAC-802F-D2C4FA0706D5}" destId="{9A086DA4-F689-4E74-8853-4B777B427514}" srcOrd="3" destOrd="0" parTransId="{547C9F23-19CC-4407-91D2-2ACBEDD72AE5}" sibTransId="{35C4B18D-C357-4B70-99BA-A39901E3224D}"/>
    <dgm:cxn modelId="{547C6849-F966-4C62-ABEE-415A379373CD}" type="presOf" srcId="{E748A024-4BFC-431E-B548-FA065B86FD5A}" destId="{3C94AAC1-F6A4-4485-948A-60EB7F686F0F}" srcOrd="0" destOrd="0" presId="urn:microsoft.com/office/officeart/2005/8/layout/venn2"/>
    <dgm:cxn modelId="{5DD67A50-7440-49E2-BE37-AB8F779EDB84}" type="presOf" srcId="{9A086DA4-F689-4E74-8853-4B777B427514}" destId="{29928C35-3831-43F9-9916-DCB3421B0E77}" srcOrd="0" destOrd="0" presId="urn:microsoft.com/office/officeart/2005/8/layout/venn2"/>
    <dgm:cxn modelId="{BB98132E-B9CF-4087-B8DE-2E551E2B55AE}" type="presParOf" srcId="{E8DBEC4E-C837-4B63-A138-862EB61B0CC3}" destId="{1F3CF16C-355E-40E6-BB69-E82B88BEAD8E}" srcOrd="0" destOrd="0" presId="urn:microsoft.com/office/officeart/2005/8/layout/venn2"/>
    <dgm:cxn modelId="{CAE20ED8-2337-48C9-8E80-825EC44B33A7}" type="presParOf" srcId="{1F3CF16C-355E-40E6-BB69-E82B88BEAD8E}" destId="{B85675A9-BB9A-4B78-9A83-830CBAE95C69}" srcOrd="0" destOrd="0" presId="urn:microsoft.com/office/officeart/2005/8/layout/venn2"/>
    <dgm:cxn modelId="{1ED9A971-517A-4801-BE76-CF2B8165F825}" type="presParOf" srcId="{1F3CF16C-355E-40E6-BB69-E82B88BEAD8E}" destId="{57F3024A-9E56-474B-9EEC-13213FB1E518}" srcOrd="1" destOrd="0" presId="urn:microsoft.com/office/officeart/2005/8/layout/venn2"/>
    <dgm:cxn modelId="{3F7C2BBD-5B01-4E7D-ACE4-5F395EE5B000}" type="presParOf" srcId="{E8DBEC4E-C837-4B63-A138-862EB61B0CC3}" destId="{BF8C55E1-2145-4496-B555-9452B6DED6C8}" srcOrd="1" destOrd="0" presId="urn:microsoft.com/office/officeart/2005/8/layout/venn2"/>
    <dgm:cxn modelId="{ADA14B5D-7B57-445F-BB3C-C5DC3B11EBEB}" type="presParOf" srcId="{BF8C55E1-2145-4496-B555-9452B6DED6C8}" destId="{5641E451-B060-41CE-BBBF-CFE2EEE39B7D}" srcOrd="0" destOrd="0" presId="urn:microsoft.com/office/officeart/2005/8/layout/venn2"/>
    <dgm:cxn modelId="{20B4E99E-E6A7-4F5E-A276-8B084EAE33AE}" type="presParOf" srcId="{BF8C55E1-2145-4496-B555-9452B6DED6C8}" destId="{5C111D59-D171-4A5B-9918-CE68A2E8F9B0}" srcOrd="1" destOrd="0" presId="urn:microsoft.com/office/officeart/2005/8/layout/venn2"/>
    <dgm:cxn modelId="{8002E580-27CA-40D8-A75E-2CF3332E64B8}" type="presParOf" srcId="{E8DBEC4E-C837-4B63-A138-862EB61B0CC3}" destId="{D0F77734-E66B-4CEC-98A0-125ADA088751}" srcOrd="2" destOrd="0" presId="urn:microsoft.com/office/officeart/2005/8/layout/venn2"/>
    <dgm:cxn modelId="{B40101C1-FECB-4CEC-B4D0-A28F3353ECF4}" type="presParOf" srcId="{D0F77734-E66B-4CEC-98A0-125ADA088751}" destId="{3C94AAC1-F6A4-4485-948A-60EB7F686F0F}" srcOrd="0" destOrd="0" presId="urn:microsoft.com/office/officeart/2005/8/layout/venn2"/>
    <dgm:cxn modelId="{C67560AB-6FA6-43E4-B59E-3B4F6FF8A2F8}" type="presParOf" srcId="{D0F77734-E66B-4CEC-98A0-125ADA088751}" destId="{C6B4854D-AC6B-42C4-80A0-D9A66F611900}" srcOrd="1" destOrd="0" presId="urn:microsoft.com/office/officeart/2005/8/layout/venn2"/>
    <dgm:cxn modelId="{CC35EC9C-37B6-46B4-8DFC-0371BD7E9ED1}" type="presParOf" srcId="{E8DBEC4E-C837-4B63-A138-862EB61B0CC3}" destId="{CC9E0BFC-98F7-4D02-BFF8-26153A034A9B}" srcOrd="3" destOrd="0" presId="urn:microsoft.com/office/officeart/2005/8/layout/venn2"/>
    <dgm:cxn modelId="{A376A0AC-F620-42BB-9DC4-4C1CC388EFCA}" type="presParOf" srcId="{CC9E0BFC-98F7-4D02-BFF8-26153A034A9B}" destId="{29928C35-3831-43F9-9916-DCB3421B0E77}" srcOrd="0" destOrd="0" presId="urn:microsoft.com/office/officeart/2005/8/layout/venn2"/>
    <dgm:cxn modelId="{634E736F-EAE4-4755-A6D4-21DE58CD2B16}" type="presParOf" srcId="{CC9E0BFC-98F7-4D02-BFF8-26153A034A9B}" destId="{68F95894-4E39-48E6-B8C5-885FC9FEC71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75A9-BB9A-4B78-9A83-830CBAE95C69}">
      <dsp:nvSpPr>
        <dsp:cNvPr id="0" name=""/>
        <dsp:cNvSpPr/>
      </dsp:nvSpPr>
      <dsp:spPr>
        <a:xfrm>
          <a:off x="1409700" y="0"/>
          <a:ext cx="4800600" cy="480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Nation</a:t>
          </a:r>
          <a:endParaRPr lang="en-US" sz="1500" kern="1200" dirty="0"/>
        </a:p>
      </dsp:txBody>
      <dsp:txXfrm>
        <a:off x="3138876" y="240029"/>
        <a:ext cx="1342247" cy="720090"/>
      </dsp:txXfrm>
    </dsp:sp>
    <dsp:sp modelId="{5641E451-B060-41CE-BBBF-CFE2EEE39B7D}">
      <dsp:nvSpPr>
        <dsp:cNvPr id="0" name=""/>
        <dsp:cNvSpPr/>
      </dsp:nvSpPr>
      <dsp:spPr>
        <a:xfrm>
          <a:off x="1889759" y="960119"/>
          <a:ext cx="3840480" cy="3840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State</a:t>
          </a:r>
          <a:endParaRPr lang="en-US" sz="1500" kern="1200" dirty="0"/>
        </a:p>
      </dsp:txBody>
      <dsp:txXfrm>
        <a:off x="3138876" y="1190548"/>
        <a:ext cx="1342247" cy="691286"/>
      </dsp:txXfrm>
    </dsp:sp>
    <dsp:sp modelId="{3C94AAC1-F6A4-4485-948A-60EB7F686F0F}">
      <dsp:nvSpPr>
        <dsp:cNvPr id="0" name=""/>
        <dsp:cNvSpPr/>
      </dsp:nvSpPr>
      <dsp:spPr>
        <a:xfrm>
          <a:off x="2369819" y="1920239"/>
          <a:ext cx="2880360" cy="2880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School/district</a:t>
          </a:r>
          <a:endParaRPr lang="en-US" sz="1500" kern="1200" dirty="0"/>
        </a:p>
      </dsp:txBody>
      <dsp:txXfrm>
        <a:off x="3138876" y="2136266"/>
        <a:ext cx="1342247" cy="648081"/>
      </dsp:txXfrm>
    </dsp:sp>
    <dsp:sp modelId="{29928C35-3831-43F9-9916-DCB3421B0E77}">
      <dsp:nvSpPr>
        <dsp:cNvPr id="0" name=""/>
        <dsp:cNvSpPr/>
      </dsp:nvSpPr>
      <dsp:spPr>
        <a:xfrm>
          <a:off x="2849879" y="2880359"/>
          <a:ext cx="1920240" cy="1920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Me: classroom teacher</a:t>
          </a:r>
          <a:endParaRPr lang="en-US" sz="1500" kern="1200" dirty="0"/>
        </a:p>
      </dsp:txBody>
      <dsp:txXfrm>
        <a:off x="3131092" y="3360420"/>
        <a:ext cx="1357814" cy="960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75A9-BB9A-4B78-9A83-830CBAE95C69}">
      <dsp:nvSpPr>
        <dsp:cNvPr id="0" name=""/>
        <dsp:cNvSpPr/>
      </dsp:nvSpPr>
      <dsp:spPr>
        <a:xfrm>
          <a:off x="1409700" y="0"/>
          <a:ext cx="4800600" cy="480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Nation</a:t>
          </a:r>
          <a:endParaRPr lang="en-US" sz="1500" kern="1200" dirty="0"/>
        </a:p>
      </dsp:txBody>
      <dsp:txXfrm>
        <a:off x="3138876" y="240029"/>
        <a:ext cx="1342247" cy="720090"/>
      </dsp:txXfrm>
    </dsp:sp>
    <dsp:sp modelId="{5641E451-B060-41CE-BBBF-CFE2EEE39B7D}">
      <dsp:nvSpPr>
        <dsp:cNvPr id="0" name=""/>
        <dsp:cNvSpPr/>
      </dsp:nvSpPr>
      <dsp:spPr>
        <a:xfrm>
          <a:off x="1889759" y="960119"/>
          <a:ext cx="3840480" cy="3840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State</a:t>
          </a:r>
          <a:endParaRPr lang="en-US" sz="1500" kern="1200" dirty="0"/>
        </a:p>
      </dsp:txBody>
      <dsp:txXfrm>
        <a:off x="3138876" y="1190548"/>
        <a:ext cx="1342247" cy="691286"/>
      </dsp:txXfrm>
    </dsp:sp>
    <dsp:sp modelId="{3C94AAC1-F6A4-4485-948A-60EB7F686F0F}">
      <dsp:nvSpPr>
        <dsp:cNvPr id="0" name=""/>
        <dsp:cNvSpPr/>
      </dsp:nvSpPr>
      <dsp:spPr>
        <a:xfrm>
          <a:off x="2369819" y="1920239"/>
          <a:ext cx="2880360" cy="2880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School/district</a:t>
          </a:r>
          <a:endParaRPr lang="en-US" sz="1500" kern="1200" dirty="0"/>
        </a:p>
      </dsp:txBody>
      <dsp:txXfrm>
        <a:off x="3138876" y="2136266"/>
        <a:ext cx="1342247" cy="648081"/>
      </dsp:txXfrm>
    </dsp:sp>
    <dsp:sp modelId="{29928C35-3831-43F9-9916-DCB3421B0E77}">
      <dsp:nvSpPr>
        <dsp:cNvPr id="0" name=""/>
        <dsp:cNvSpPr/>
      </dsp:nvSpPr>
      <dsp:spPr>
        <a:xfrm>
          <a:off x="2849879" y="2880359"/>
          <a:ext cx="1920240" cy="1920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Me: classroom teacher</a:t>
          </a:r>
          <a:endParaRPr lang="en-US" sz="1500" kern="1200" dirty="0"/>
        </a:p>
      </dsp:txBody>
      <dsp:txXfrm>
        <a:off x="3131092" y="3360420"/>
        <a:ext cx="1357814" cy="960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F78F6-3C67-484B-B3D4-F00D05401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43AB-4019-404A-9570-EE82C162473C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897-B003-418B-AA9E-A6BFE8283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1B82-C2F8-477F-B2DC-2145BF79CD34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3087F-3BA1-4ACF-9E19-D0DC7B6C2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87278-DDEE-4B12-B1BE-883E9F0D6D5F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ECA41-92D2-4C17-982A-1A5A264B7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16712-ADDA-418F-9A43-68A6CEB80ADE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7DFD0-EE6C-4257-863F-E2B5ACF2B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907BF-EC1F-400C-BFAF-DD9630F561DF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F7A1-964D-45FE-A106-16F269B22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23B61-164B-40C7-977E-2FF6DC9868CC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945E9-9F35-49F9-BC2A-DF570850C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27823-30C9-4A82-8E81-29C343AAB14F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255EA-C204-4CA2-9B4F-9CCEB285D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53CC-F8E8-4AA4-9021-34DCF15C12DA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360E-3497-4027-9A89-C0AEF28B9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4FF5-16AC-48BF-B867-E397F93A6048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2C9D-278A-47AE-9059-115B4B141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863F-685D-419B-8761-81DD1A7D6577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7E7F7-AFAE-4607-BBD0-59821CEB4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7BD5-6004-405A-B901-13F0F27A6F52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10B3F87-5C74-4EEF-AB60-40232D839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AD6C225-C9BC-4FEB-BFD2-678AD22E70E0}" type="datetimeFigureOut">
              <a:rPr lang="en-US"/>
              <a:pPr>
                <a:defRPr/>
              </a:pPr>
              <a:t>5/17/2016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riam-webster.com/dictionary/incline" TargetMode="External"/><Relationship Id="rId2" Type="http://schemas.openxmlformats.org/officeDocument/2006/relationships/hyperlink" Target="http://www.merriam-webster.com/dictionary/bend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merriam-webster.com/dictionary/problem" TargetMode="External"/><Relationship Id="rId4" Type="http://schemas.openxmlformats.org/officeDocument/2006/relationships/hyperlink" Target="http://www.merriam-webster.com/dictionary/concer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EDCI 6158: Trends &amp; Issues in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125" cy="106680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Summer 2016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Class #1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Brainstorm!  Trends &amp; Issues…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Issues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76200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err="1" smtClean="0"/>
              <a:t>edTPA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Evolution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Teacher pay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Homework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Bring your own tech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Socio-</a:t>
            </a:r>
            <a:r>
              <a:rPr lang="en-US" sz="2000" dirty="0" err="1" smtClean="0"/>
              <a:t>ec.</a:t>
            </a:r>
            <a:r>
              <a:rPr lang="en-US" sz="2000" dirty="0" smtClean="0"/>
              <a:t> State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CTAE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Attendance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Student motivation</a:t>
            </a:r>
            <a:r>
              <a:rPr lang="en-US" sz="2000" dirty="0" smtClean="0"/>
              <a:t>/accountability/responsibility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Move on when ready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Gifted education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Standards-based learning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Teacher evaluation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Social media (teachers and students)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“Adolescent” trends and issues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dirty="0" smtClean="0"/>
              <a:t>Apathy</a:t>
            </a:r>
          </a:p>
          <a:p>
            <a:r>
              <a:rPr lang="en-US" sz="1800" dirty="0" smtClean="0"/>
              <a:t>Appropriateness toward adults/peers – dispositions</a:t>
            </a:r>
          </a:p>
          <a:p>
            <a:r>
              <a:rPr lang="en-US" sz="1800" dirty="0" smtClean="0"/>
              <a:t>Pregnancy</a:t>
            </a:r>
          </a:p>
          <a:p>
            <a:r>
              <a:rPr lang="en-US" sz="1800" dirty="0" smtClean="0"/>
              <a:t>Hormones</a:t>
            </a:r>
          </a:p>
          <a:p>
            <a:r>
              <a:rPr lang="en-US" sz="1800" dirty="0" smtClean="0"/>
              <a:t>Drug use</a:t>
            </a:r>
          </a:p>
          <a:p>
            <a:r>
              <a:rPr lang="en-US" sz="1800" dirty="0" smtClean="0"/>
              <a:t>Social media</a:t>
            </a:r>
            <a:endParaRPr lang="en-US" sz="1800" dirty="0"/>
          </a:p>
          <a:p>
            <a:r>
              <a:rPr lang="en-US" sz="1800" dirty="0" smtClean="0"/>
              <a:t>Technology</a:t>
            </a:r>
          </a:p>
          <a:p>
            <a:r>
              <a:rPr lang="en-US" sz="1800" dirty="0" smtClean="0"/>
              <a:t>ADHD, learning disabilities</a:t>
            </a:r>
          </a:p>
          <a:p>
            <a:r>
              <a:rPr lang="en-US" sz="1800" dirty="0" smtClean="0"/>
              <a:t>Cheating/dishonesty</a:t>
            </a:r>
          </a:p>
          <a:p>
            <a:r>
              <a:rPr lang="en-US" sz="1800" dirty="0" smtClean="0"/>
              <a:t>Handle challenges/taking risks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800" dirty="0" smtClean="0"/>
              <a:t>Literacy</a:t>
            </a:r>
          </a:p>
          <a:p>
            <a:r>
              <a:rPr lang="en-US" sz="1800" dirty="0" smtClean="0"/>
              <a:t>Pressure to succeed</a:t>
            </a:r>
          </a:p>
          <a:p>
            <a:r>
              <a:rPr lang="en-US" sz="1800" dirty="0" smtClean="0"/>
              <a:t>Career readiness</a:t>
            </a:r>
          </a:p>
          <a:p>
            <a:r>
              <a:rPr lang="en-US" sz="1800" dirty="0" smtClean="0"/>
              <a:t>Home life</a:t>
            </a:r>
          </a:p>
          <a:p>
            <a:r>
              <a:rPr lang="en-US" sz="1800" dirty="0" smtClean="0"/>
              <a:t>Time management</a:t>
            </a:r>
          </a:p>
          <a:p>
            <a:r>
              <a:rPr lang="en-US" sz="1800" dirty="0" smtClean="0"/>
              <a:t>Organization</a:t>
            </a:r>
          </a:p>
          <a:p>
            <a:r>
              <a:rPr lang="en-US" sz="1800" dirty="0" smtClean="0"/>
              <a:t>Jobs </a:t>
            </a:r>
          </a:p>
          <a:p>
            <a:r>
              <a:rPr lang="en-US" sz="1800" dirty="0" smtClean="0"/>
              <a:t>Sexual development</a:t>
            </a:r>
          </a:p>
          <a:p>
            <a:r>
              <a:rPr lang="en-US" sz="1800" dirty="0" smtClean="0"/>
              <a:t>Relationships</a:t>
            </a:r>
          </a:p>
          <a:p>
            <a:r>
              <a:rPr lang="en-US" sz="1800" dirty="0" smtClean="0"/>
              <a:t>Bullying </a:t>
            </a:r>
          </a:p>
          <a:p>
            <a:r>
              <a:rPr lang="en-US" sz="1800" dirty="0" smtClean="0"/>
              <a:t>Character development</a:t>
            </a:r>
          </a:p>
          <a:p>
            <a:r>
              <a:rPr lang="en-US" sz="1800" dirty="0" smtClean="0"/>
              <a:t>Hunger/nutrition</a:t>
            </a:r>
          </a:p>
          <a:p>
            <a:r>
              <a:rPr lang="en-US" sz="1800" dirty="0" smtClean="0"/>
              <a:t>Gender identity</a:t>
            </a:r>
          </a:p>
          <a:p>
            <a:r>
              <a:rPr lang="en-US" sz="1800" dirty="0" smtClean="0"/>
              <a:t>sexuality</a:t>
            </a:r>
            <a:endParaRPr lang="en-US" sz="1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Crossover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for adolescent readers</a:t>
            </a:r>
          </a:p>
          <a:p>
            <a:r>
              <a:rPr lang="en-US" dirty="0" smtClean="0"/>
              <a:t>Focused on “real world” issues adolescents (in general) face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“Insider” perspective on trends and issues for adolescent learners, their families, and their educational community.</a:t>
            </a:r>
          </a:p>
          <a:p>
            <a:r>
              <a:rPr lang="en-US" dirty="0" smtClean="0"/>
              <a:t>Bring your book next time; we will set a reading schedule and begin discussing our reactions to the novel.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2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closer at trends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Consider the terminology.</a:t>
            </a:r>
          </a:p>
          <a:p>
            <a:r>
              <a:rPr lang="en-US" dirty="0" smtClean="0"/>
              <a:t>Look at various perspectives to define/summarize one trend/issue.</a:t>
            </a:r>
            <a:endParaRPr lang="en-US" dirty="0"/>
          </a:p>
        </p:txBody>
      </p:sp>
      <p:pic>
        <p:nvPicPr>
          <p:cNvPr id="1026" name="Picture 2" descr="C:\Users\csu\AppData\Local\Microsoft\Windows\Temporary Internet Files\Content.IE5\QSDOV8PH\MP900427810[2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71261"/>
            <a:ext cx="3657600" cy="272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6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Consider the terms…</a:t>
            </a:r>
            <a:endParaRPr lang="en-US" dirty="0"/>
          </a:p>
        </p:txBody>
      </p:sp>
      <p:sp>
        <p:nvSpPr>
          <p:cNvPr id="23554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a “trend?”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extend in a general direction </a:t>
            </a:r>
            <a:r>
              <a:rPr lang="en-US" b="1" dirty="0"/>
              <a:t>:</a:t>
            </a:r>
            <a:r>
              <a:rPr lang="en-US" dirty="0"/>
              <a:t> follow a general course&lt;mountain ranges </a:t>
            </a:r>
            <a:r>
              <a:rPr lang="en-US" i="1" dirty="0"/>
              <a:t>trending</a:t>
            </a:r>
            <a:r>
              <a:rPr lang="en-US" dirty="0"/>
              <a:t> north and south&gt;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veer in a new direction 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cap="small" dirty="0">
                <a:hlinkClick r:id="rId2"/>
              </a:rPr>
              <a:t>bend</a:t>
            </a:r>
            <a:r>
              <a:rPr lang="en-US" dirty="0"/>
              <a:t> &lt;a coastline that </a:t>
            </a:r>
            <a:r>
              <a:rPr lang="en-US" i="1" dirty="0" err="1"/>
              <a:t>trends</a:t>
            </a:r>
            <a:r>
              <a:rPr lang="en-US" dirty="0" err="1"/>
              <a:t>westward</a:t>
            </a:r>
            <a:r>
              <a:rPr lang="en-US" dirty="0"/>
              <a:t>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show a tendency 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cap="small" dirty="0">
                <a:hlinkClick r:id="rId3"/>
              </a:rPr>
              <a:t>incline</a:t>
            </a:r>
            <a:r>
              <a:rPr lang="en-US" dirty="0"/>
              <a:t> &lt;prices </a:t>
            </a:r>
            <a:r>
              <a:rPr lang="en-US" i="1" dirty="0"/>
              <a:t>trending</a:t>
            </a:r>
            <a:r>
              <a:rPr lang="en-US" dirty="0"/>
              <a:t> upward&gt;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3556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What is an “issue?”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:</a:t>
            </a:r>
            <a:r>
              <a:rPr lang="en-US" dirty="0"/>
              <a:t> a vital or unsettled matter &lt;economic </a:t>
            </a:r>
            <a:r>
              <a:rPr lang="en-US" i="1" dirty="0"/>
              <a:t>issues</a:t>
            </a:r>
            <a:r>
              <a:rPr lang="en-US" dirty="0"/>
              <a:t>&gt; (2) </a:t>
            </a:r>
            <a:r>
              <a:rPr lang="en-US" b="1" dirty="0"/>
              <a:t>:</a:t>
            </a:r>
            <a:r>
              <a:rPr lang="en-US" cap="small" dirty="0">
                <a:hlinkClick r:id="rId4"/>
              </a:rPr>
              <a:t>concern</a:t>
            </a:r>
            <a:r>
              <a:rPr lang="en-US" dirty="0"/>
              <a:t>, </a:t>
            </a:r>
            <a:r>
              <a:rPr lang="en-US" cap="small" dirty="0">
                <a:hlinkClick r:id="rId5"/>
              </a:rPr>
              <a:t>problem</a:t>
            </a:r>
            <a:r>
              <a:rPr lang="en-US" dirty="0"/>
              <a:t> &lt;I have </a:t>
            </a:r>
            <a:r>
              <a:rPr lang="en-US" i="1" dirty="0"/>
              <a:t>issues</a:t>
            </a:r>
            <a:r>
              <a:rPr lang="en-US" dirty="0"/>
              <a:t> with his behavior&gt;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the point at which an unsettled matter is ready for a decision &lt;brought the matter to an </a:t>
            </a:r>
            <a:r>
              <a:rPr lang="en-US" i="1" dirty="0"/>
              <a:t>issue</a:t>
            </a:r>
            <a:r>
              <a:rPr lang="en-US" dirty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perspectives…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determines whether a topic is a trend or issue in our profession?</a:t>
            </a:r>
          </a:p>
          <a:p>
            <a:r>
              <a:rPr lang="en-US" dirty="0" smtClean="0"/>
              <a:t>Who are the various stakeholders?</a:t>
            </a:r>
          </a:p>
          <a:p>
            <a:pPr lvl="1"/>
            <a:r>
              <a:rPr lang="en-US" dirty="0" smtClean="0"/>
              <a:t>Inside our profession</a:t>
            </a:r>
          </a:p>
          <a:p>
            <a:pPr lvl="1"/>
            <a:r>
              <a:rPr lang="en-US" dirty="0" smtClean="0"/>
              <a:t>Outside our profession</a:t>
            </a:r>
          </a:p>
          <a:p>
            <a:pPr lvl="1"/>
            <a:r>
              <a:rPr lang="en-US" dirty="0" smtClean="0"/>
              <a:t>“Credibility” of sources/voices</a:t>
            </a:r>
          </a:p>
          <a:p>
            <a:r>
              <a:rPr lang="en-US" dirty="0" smtClean="0"/>
              <a:t>How do we present a “balanced” perspective/description of our topic?</a:t>
            </a:r>
          </a:p>
        </p:txBody>
      </p:sp>
    </p:spTree>
    <p:extLst>
      <p:ext uri="{BB962C8B-B14F-4D97-AF65-F5344CB8AC3E}">
        <p14:creationId xmlns:p14="http://schemas.microsoft.com/office/powerpoint/2010/main" val="4706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Wiki Project Information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0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&amp;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Give </a:t>
            </a:r>
            <a:r>
              <a:rPr lang="en-US" dirty="0" err="1" smtClean="0"/>
              <a:t>Erinn</a:t>
            </a:r>
            <a:r>
              <a:rPr lang="en-US" dirty="0" smtClean="0"/>
              <a:t> your signed “Statement of Understanding” tonight.</a:t>
            </a:r>
          </a:p>
          <a:p>
            <a:r>
              <a:rPr lang="en-US" dirty="0" smtClean="0"/>
              <a:t>Give </a:t>
            </a:r>
            <a:r>
              <a:rPr lang="en-US" dirty="0" err="1" smtClean="0"/>
              <a:t>Erinn</a:t>
            </a:r>
            <a:r>
              <a:rPr lang="en-US" dirty="0" smtClean="0"/>
              <a:t> your proposal tonight, or email her your proposal tomorrow.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Begin looking for resources describing your research topic.</a:t>
            </a:r>
          </a:p>
          <a:p>
            <a:r>
              <a:rPr lang="en-US" dirty="0" smtClean="0"/>
              <a:t>Rough draft </a:t>
            </a:r>
            <a:r>
              <a:rPr lang="en-US" dirty="0"/>
              <a:t>of Overview due on Thursday</a:t>
            </a:r>
          </a:p>
        </p:txBody>
      </p:sp>
      <p:pic>
        <p:nvPicPr>
          <p:cNvPr id="2050" name="Picture 2" descr="C:\Users\csu\AppData\Local\Microsoft\Windows\Temporary Internet Files\Content.IE5\1BUD4TWK\MP90044864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315968"/>
            <a:ext cx="3429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trends and issues?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200400" cy="4590288"/>
          </a:xfrm>
        </p:spPr>
        <p:txBody>
          <a:bodyPr/>
          <a:lstStyle/>
          <a:p>
            <a:r>
              <a:rPr lang="en-US" dirty="0" smtClean="0"/>
              <a:t>At your table, discuss why this course – focusing on trends and issues in education – is part of your degree program.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36192"/>
            <a:ext cx="4191000" cy="4590288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Possible topics: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Why should educators be familiar with trends and issues in our profession?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How does this course “fit” with other requirements of your degree program?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What do you hope to gain from this course?</a:t>
            </a:r>
          </a:p>
        </p:txBody>
      </p:sp>
    </p:spTree>
    <p:extLst>
      <p:ext uri="{BB962C8B-B14F-4D97-AF65-F5344CB8AC3E}">
        <p14:creationId xmlns:p14="http://schemas.microsoft.com/office/powerpoint/2010/main" val="20101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Knowledge of Education Trends and Issues   </a:t>
            </a:r>
            <a:r>
              <a:rPr lang="en-US" dirty="0"/>
              <a:t>Students will refine their knowledge of trends in pedagogy, of developments in curriculum, and of significant educational issues at local, state, and national levels.</a:t>
            </a:r>
            <a:endParaRPr lang="en-US" b="1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Detailed Knowledge of a Selected Trend and/or Issue  </a:t>
            </a:r>
            <a:r>
              <a:rPr lang="en-US" dirty="0"/>
              <a:t>Students will conduct research to gain detailed knowledge of a specific trend and/or issue and share this knowledge with other members of the class.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Hands-On Knowledge of Instruction Related to Trends/Issues </a:t>
            </a:r>
            <a:r>
              <a:rPr lang="en-US" dirty="0"/>
              <a:t>Students will investigate, review, and develop a curricular/awareness project to apply knowledge of current education trends/issues to a local instructional setting. </a:t>
            </a:r>
            <a:endParaRPr lang="en-US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will we accomplish the course objectives?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Individual research of a specific trend/issue in education.</a:t>
            </a:r>
          </a:p>
          <a:p>
            <a:r>
              <a:rPr lang="en-US" smtClean="0"/>
              <a:t>Sharing of research with one another.</a:t>
            </a:r>
          </a:p>
          <a:p>
            <a:r>
              <a:rPr lang="en-US" smtClean="0"/>
              <a:t>Connecting individual research with specific school/district/state program or curricula.</a:t>
            </a:r>
          </a:p>
          <a:p>
            <a:r>
              <a:rPr lang="en-US" smtClean="0"/>
              <a:t>Connecting trends and issues in education with general trends and issues adolescents 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Trends &amp;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state of education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Top 10 Education Issues for GA in 2016</a:t>
            </a:r>
            <a:endParaRPr lang="en-US" dirty="0"/>
          </a:p>
        </p:txBody>
      </p:sp>
      <p:sp>
        <p:nvSpPr>
          <p:cNvPr id="1945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US" dirty="0" smtClean="0"/>
              <a:t>Chronically failing schools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Student assessments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Teacher preparation programs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Student funding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Achievement gap/equity 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Early learning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After school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Workforce readiness of K-12 students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Postsecondary education: access and success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Technology in education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Top 10 Issues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your materials (e.g., hard or digital copy of the Top 10 Issues text) with you.</a:t>
            </a:r>
          </a:p>
          <a:p>
            <a:r>
              <a:rPr lang="en-US" dirty="0" smtClean="0"/>
              <a:t>In your group, spend the next 20 minutes discussing your chosen issue.</a:t>
            </a:r>
          </a:p>
          <a:p>
            <a:r>
              <a:rPr lang="en-US" dirty="0" smtClean="0"/>
              <a:t>Discuss your thoughts to the following prompts:</a:t>
            </a:r>
          </a:p>
          <a:p>
            <a:pPr lvl="1"/>
            <a:r>
              <a:rPr lang="en-US" dirty="0" smtClean="0"/>
              <a:t>In 1-2 sentences, how would you summarize this issue?</a:t>
            </a:r>
          </a:p>
          <a:p>
            <a:pPr lvl="1"/>
            <a:r>
              <a:rPr lang="en-US" dirty="0" smtClean="0"/>
              <a:t>What passages, information, statistics surprised or interested you?</a:t>
            </a:r>
          </a:p>
          <a:p>
            <a:pPr lvl="1"/>
            <a:r>
              <a:rPr lang="en-US" dirty="0" smtClean="0"/>
              <a:t>What “connections” do you have to this issue (i.e., experiences as a student, experiences as a teacher or parent, read about this issue in the news)?</a:t>
            </a:r>
          </a:p>
          <a:p>
            <a:pPr lvl="1"/>
            <a:r>
              <a:rPr lang="en-US" dirty="0" smtClean="0"/>
              <a:t>Why is this issue more pertinent than the others on the list?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perspectives…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determines whether a topic is a trend or issue in our profession?</a:t>
            </a:r>
          </a:p>
          <a:p>
            <a:r>
              <a:rPr lang="en-US" dirty="0" smtClean="0"/>
              <a:t>Who are the various stakeholders?</a:t>
            </a:r>
          </a:p>
          <a:p>
            <a:pPr lvl="1"/>
            <a:r>
              <a:rPr lang="en-US" dirty="0" smtClean="0"/>
              <a:t>Inside our profession</a:t>
            </a:r>
          </a:p>
          <a:p>
            <a:pPr lvl="1"/>
            <a:r>
              <a:rPr lang="en-US" dirty="0" smtClean="0"/>
              <a:t>Outside our profession</a:t>
            </a:r>
          </a:p>
          <a:p>
            <a:pPr lvl="1"/>
            <a:r>
              <a:rPr lang="en-US" dirty="0" smtClean="0"/>
              <a:t>“Credibility” of sources/voices</a:t>
            </a:r>
          </a:p>
          <a:p>
            <a:r>
              <a:rPr lang="en-US" dirty="0" smtClean="0"/>
              <a:t>How do we present a “balanced” perspective/description of our topic?</a:t>
            </a:r>
          </a:p>
        </p:txBody>
      </p:sp>
    </p:spTree>
    <p:extLst>
      <p:ext uri="{BB962C8B-B14F-4D97-AF65-F5344CB8AC3E}">
        <p14:creationId xmlns:p14="http://schemas.microsoft.com/office/powerpoint/2010/main" val="420267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591</TotalTime>
  <Words>731</Words>
  <Application>Microsoft Office PowerPoint</Application>
  <PresentationFormat>On-screen Show (4:3)</PresentationFormat>
  <Paragraphs>128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EDCI 6158: Trends &amp; Issues in Education</vt:lpstr>
      <vt:lpstr>Why study trends and issues?</vt:lpstr>
      <vt:lpstr>Course objectives</vt:lpstr>
      <vt:lpstr>How will we accomplish the course objectives?</vt:lpstr>
      <vt:lpstr>Trends &amp; Issues</vt:lpstr>
      <vt:lpstr>The state of education</vt:lpstr>
      <vt:lpstr>Top 10 Education Issues for GA in 2016</vt:lpstr>
      <vt:lpstr>Top 10 Issues</vt:lpstr>
      <vt:lpstr>Consider perspectives…</vt:lpstr>
      <vt:lpstr>Brainstorm!  Trends &amp; Issues…</vt:lpstr>
      <vt:lpstr>Issues</vt:lpstr>
      <vt:lpstr>“Adolescent” trends and issues</vt:lpstr>
      <vt:lpstr>The Crossover</vt:lpstr>
      <vt:lpstr>Looking closer at trends and issues</vt:lpstr>
      <vt:lpstr>Consider the terms…</vt:lpstr>
      <vt:lpstr>Consider perspectives…</vt:lpstr>
      <vt:lpstr>Wiki Project Information</vt:lpstr>
      <vt:lpstr>Homework &amp;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EDCI 6158: Trends &amp; Issues in Education</dc:title>
  <dc:creator>csu</dc:creator>
  <cp:lastModifiedBy>csu</cp:lastModifiedBy>
  <cp:revision>27</cp:revision>
  <dcterms:created xsi:type="dcterms:W3CDTF">2013-05-20T15:07:07Z</dcterms:created>
  <dcterms:modified xsi:type="dcterms:W3CDTF">2016-05-17T23:20:31Z</dcterms:modified>
</cp:coreProperties>
</file>